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60" r:id="rId3"/>
    <p:sldId id="300" r:id="rId4"/>
    <p:sldId id="301" r:id="rId5"/>
    <p:sldId id="302" r:id="rId6"/>
    <p:sldId id="309" r:id="rId7"/>
    <p:sldId id="307" r:id="rId8"/>
    <p:sldId id="296" r:id="rId9"/>
    <p:sldId id="297" r:id="rId10"/>
    <p:sldId id="257" r:id="rId11"/>
    <p:sldId id="256" r:id="rId12"/>
    <p:sldId id="306" r:id="rId13"/>
    <p:sldId id="261" r:id="rId14"/>
    <p:sldId id="305" r:id="rId15"/>
    <p:sldId id="303" r:id="rId16"/>
    <p:sldId id="304" r:id="rId17"/>
    <p:sldId id="264" r:id="rId18"/>
    <p:sldId id="299" r:id="rId19"/>
    <p:sldId id="265" r:id="rId20"/>
    <p:sldId id="269" r:id="rId21"/>
    <p:sldId id="272" r:id="rId22"/>
    <p:sldId id="275" r:id="rId23"/>
    <p:sldId id="308" r:id="rId24"/>
    <p:sldId id="277" r:id="rId25"/>
    <p:sldId id="279" r:id="rId26"/>
    <p:sldId id="280" r:id="rId27"/>
    <p:sldId id="310" r:id="rId28"/>
    <p:sldId id="276" r:id="rId29"/>
    <p:sldId id="283" r:id="rId30"/>
    <p:sldId id="286" r:id="rId3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a-DK"/>
          </a:p>
        </p:txBody>
      </p:sp>
      <p:sp>
        <p:nvSpPr>
          <p:cNvPr id="3" name="Pladsholder til dato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1499583-9F03-4ABF-B10D-63DF48081A64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Pladsholder til not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a-DK"/>
          </a:p>
        </p:txBody>
      </p:sp>
      <p:sp>
        <p:nvSpPr>
          <p:cNvPr id="7" name="Pladsholder til slidenumm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D69861B-6E61-4BB8-959A-8FE49A558040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08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A1B6AC-0824-403D-8514-0747E1A4F900}" type="slidenum">
              <a:t>1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1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D12F76-4556-42EA-901E-334DA4802CB7}" type="slidenum">
              <a:t>10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140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62813D-11BE-4023-A192-D565A7CB50CC}" type="slidenum">
              <a:t>11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61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A4FDC1-543E-470E-B33B-53D552CA2F74}" type="slidenum">
              <a:t>12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19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B5B8EE-E6A9-49AE-9BFE-2D025CB7FB55}" type="slidenum">
              <a:t>13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291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EF04E6-2A3E-428C-B58D-37B36C88183C}" type="slidenum">
              <a:t>14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119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32EDF8-C605-4E59-836D-AAC90CAC181C}" type="slidenum">
              <a:t>15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80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CD7D18-9B63-4C61-83C7-E0312A546D4C}" type="slidenum">
              <a:t>16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0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5AFB31-6150-452D-BE5C-F06D2F8DB254}" type="slidenum">
              <a:t>17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08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4F2A47-027E-4C1B-B61A-9D68015191B5}" type="slidenum">
              <a:t>18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507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73A773-9D9C-4DC4-831C-3CB92E9BCDDC}" type="slidenum">
              <a:t>19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9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E91982-B9CB-4F7E-B239-22523626925D}" type="slidenum">
              <a:t>2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853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641F35-381A-4347-BB3E-F62AA5713F97}" type="slidenum">
              <a:t>20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52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B49C11-2354-4D96-B0FF-9BD81A7976CA}" type="slidenum">
              <a:t>21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71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54BC20-9EB3-43A5-B974-5B418C8CCC83}" type="slidenum">
              <a:t>22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59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802419-FF86-4087-A747-19432A7865DB}" type="slidenum">
              <a:t>23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696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D0B07E-0236-4FC2-A6B8-1251467363FC}" type="slidenum">
              <a:t>24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200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057AF1-5B66-4580-9DE3-02CD50858DD8}" type="slidenum">
              <a:t>25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245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1979E6-2651-4589-B18F-84070A90FA64}" type="slidenum">
              <a:t>26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722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607ED6-4DFC-4045-A125-773DE83CBA4C}" type="slidenum">
              <a:t>27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479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7E0A0D-A5D1-4F96-9947-F12BB7063DF1}" type="slidenum">
              <a:t>28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64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B706E4-363D-47AE-BCC3-FF6EE8279ED1}" type="slidenum">
              <a:t>29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96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AE8BE4-8550-4D9B-BE87-5A903F78EC2A}" type="slidenum">
              <a:t>3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685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02E4FCF-C93D-4A78-BE0C-06BD7E207105}" type="slidenum">
              <a:t>30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26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F63297-D45F-4B59-B4C8-2258D76D01C8}" type="slidenum">
              <a:t>4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2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CB7A71-0A1C-4A46-8960-3F6C00796C61}" type="slidenum">
              <a:t>5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775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EF5576-389E-4028-8351-0DBBFE976055}" type="slidenum">
              <a:t>6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CA43F60-0576-48CD-BBF8-3F98756AFE1F}" type="slidenum">
              <a:t>7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54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A8816B-ED2A-4D9C-ADAF-224855A227D3}" type="slidenum">
              <a:t>8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31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D9443E-3EB6-40C0-93C9-C266D0B649AB}" type="slidenum">
              <a:t>9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8FFF98-911E-41D6-B046-85773FF1618E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4E2E2-CE12-4511-8188-1D89BC30628C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473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AFCB32-106C-45F5-B39D-289BD9184103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AE5DF8-36B9-448F-B626-4635682B285B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70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B1D984-627E-40EE-AE3E-9F6E75FE9922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A44A4E-6F90-4A9C-974C-7AD938774AD3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26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A4847-C65A-44A8-A242-27CE8F0A6EEE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C86136-35C0-4B42-B2BF-3BEF51D6DB00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6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B038C6-3D6D-448B-97E5-F9AFD07A77DB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075F08-552D-4E2C-A90C-BB0B1779AD9C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131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5B3F89-4690-49B1-BE2B-FEC47A0526B1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sli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B03C32-00EE-4656-AA99-2EFC54498FB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16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BF3341-AC4D-4711-8F3C-4348D6181E0E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8" name="Pladsholder til sidefod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9" name="Pladsholder til sli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BB8AA0-CF55-4D68-97AA-825499EFB1EA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643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F97EA3-76F5-41FB-B256-D3DE1CC1DE70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4" name="Pladsholder til sidefod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Pladsholder til sli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6BD212-F400-47DE-BE53-EDF61F4E4A51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36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938FCB-C866-4F28-B280-D2AE61BD6D19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3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D5860A-4F8D-4E1A-B9DF-07D09E2B4469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087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9A2D37-2E45-4C4C-B662-93AE4339313B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sli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1F7DD6-A407-4755-82DA-47F60F3C7602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803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a-DK"/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A7265-0781-4D03-A3FE-F929266B0F3D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sli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7D699F-ED4E-4418-B538-3727D298461F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238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69AB59A-AF39-4B0B-8D97-858045169899}" type="datetime1">
              <a:rPr lang="da-DK"/>
              <a:pPr lvl="0"/>
              <a:t>13-12-2019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22A02F5-CE3E-4687-9EA0-5AC6CE94451D}" type="slidenum"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a-DK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a-DK" sz="5400"/>
              <a:t>”Sommer-Eksamen”</a:t>
            </a:r>
            <a:br>
              <a:rPr lang="da-DK" sz="5400"/>
            </a:br>
            <a:r>
              <a:rPr lang="da-DK" sz="5400"/>
              <a:t>I anledning af et generationsskifte i landbruget.. 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da-DK"/>
          </a:p>
          <a:p>
            <a:pPr lvl="0"/>
            <a:r>
              <a:rPr lang="da-DK"/>
              <a:t>Som i de gode gamle Dage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325965" cy="45720"/>
          </a:xfrm>
        </p:spPr>
        <p:txBody>
          <a:bodyPr/>
          <a:lstStyle/>
          <a:p>
            <a:pPr lvl="0"/>
            <a:r>
              <a:rPr lang="da-DK" sz="1500"/>
              <a:t>Hvilken race er denne hest ?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67" y="1168081"/>
            <a:ext cx="6162671" cy="53816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01" y="456157"/>
            <a:ext cx="6452317" cy="60462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544333" cy="1143164"/>
          </a:xfrm>
        </p:spPr>
        <p:txBody>
          <a:bodyPr/>
          <a:lstStyle/>
          <a:p>
            <a:pPr lvl="0"/>
            <a:r>
              <a:rPr lang="da-DK"/>
              <a:t>Hvad skal denne hest ?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99" y="2368625"/>
            <a:ext cx="5678140" cy="41225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103196" y="1095067"/>
            <a:ext cx="9985613" cy="870216"/>
          </a:xfrm>
        </p:spPr>
        <p:txBody>
          <a:bodyPr/>
          <a:lstStyle/>
          <a:p>
            <a:pPr lvl="0"/>
            <a:r>
              <a:rPr lang="da-DK" sz="5400"/>
              <a:t>Hvilken malkerace er denne ?</a:t>
            </a:r>
          </a:p>
        </p:txBody>
      </p:sp>
      <p:pic>
        <p:nvPicPr>
          <p:cNvPr id="3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15" y="1965274"/>
            <a:ext cx="7420575" cy="48496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a-DK"/>
              <a:t>Moderne landbrug kræver kendskab til teknik ….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687772" y="344436"/>
            <a:ext cx="9144000" cy="1033985"/>
          </a:xfrm>
        </p:spPr>
        <p:txBody>
          <a:bodyPr/>
          <a:lstStyle/>
          <a:p>
            <a:pPr lvl="0"/>
            <a:r>
              <a:rPr lang="da-DK"/>
              <a:t>Hvad er dette ?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46" y="1555056"/>
            <a:ext cx="4675921" cy="40939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687772" y="344436"/>
            <a:ext cx="9144000" cy="1033985"/>
          </a:xfrm>
        </p:spPr>
        <p:txBody>
          <a:bodyPr/>
          <a:lstStyle/>
          <a:p>
            <a:pPr lvl="0"/>
            <a:r>
              <a:rPr lang="da-DK"/>
              <a:t>Hvad er dette ?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46" y="1555056"/>
            <a:ext cx="4675921" cy="40939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25" y="5921014"/>
            <a:ext cx="5848346" cy="5715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346582" y="248899"/>
            <a:ext cx="9144000" cy="610901"/>
          </a:xfrm>
        </p:spPr>
        <p:txBody>
          <a:bodyPr/>
          <a:lstStyle/>
          <a:p>
            <a:pPr lvl="0"/>
            <a:r>
              <a:rPr lang="da-DK" sz="3600"/>
              <a:t>Hvad er dette ?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971" y="750886"/>
            <a:ext cx="5207754" cy="61071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346582" y="248899"/>
            <a:ext cx="9144000" cy="610901"/>
          </a:xfrm>
        </p:spPr>
        <p:txBody>
          <a:bodyPr/>
          <a:lstStyle/>
          <a:p>
            <a:pPr lvl="0"/>
            <a:r>
              <a:rPr lang="da-DK" sz="3600"/>
              <a:t>Hvad er dette ?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601" y="859810"/>
            <a:ext cx="4587809" cy="58112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644688"/>
            <a:ext cx="9144000" cy="952100"/>
          </a:xfrm>
        </p:spPr>
        <p:txBody>
          <a:bodyPr/>
          <a:lstStyle/>
          <a:p>
            <a:pPr lvl="0"/>
            <a:r>
              <a:rPr lang="da-DK"/>
              <a:t>Mælken skal afkøles i en fart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23" y="1596789"/>
            <a:ext cx="5704749" cy="50906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827047"/>
            <a:ext cx="9277218" cy="45450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felt 5"/>
          <p:cNvSpPr txBox="1"/>
          <p:nvPr/>
        </p:nvSpPr>
        <p:spPr>
          <a:xfrm>
            <a:off x="7675811" y="5486400"/>
            <a:ext cx="10695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Kbh 1895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4" y="648218"/>
            <a:ext cx="3439232" cy="553229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49" y="1436257"/>
            <a:ext cx="6441307" cy="520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felt 4"/>
          <p:cNvSpPr txBox="1"/>
          <p:nvPr/>
        </p:nvSpPr>
        <p:spPr>
          <a:xfrm>
            <a:off x="1050874" y="723326"/>
            <a:ext cx="970599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Fløden sætter sig hurtigere når mælken centrifugeres …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061" y="887105"/>
            <a:ext cx="8264018" cy="52953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95" y="786786"/>
            <a:ext cx="4404271" cy="54775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63" y="0"/>
            <a:ext cx="443847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674129" y="-409431"/>
            <a:ext cx="9144000" cy="2387598"/>
          </a:xfrm>
        </p:spPr>
        <p:txBody>
          <a:bodyPr/>
          <a:lstStyle/>
          <a:p>
            <a:pPr lvl="0"/>
            <a:r>
              <a:rPr lang="da-DK"/>
              <a:t>Landbruget bør vise en vis ”omstillings-parathed”….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2160334"/>
            <a:ext cx="2990316" cy="45391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felt 4"/>
          <p:cNvSpPr txBox="1"/>
          <p:nvPr/>
        </p:nvSpPr>
        <p:spPr>
          <a:xfrm>
            <a:off x="4981431" y="2402009"/>
            <a:ext cx="287495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Alternative kødprodukter…..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248908"/>
            <a:ext cx="9144000" cy="1661784"/>
          </a:xfrm>
        </p:spPr>
        <p:txBody>
          <a:bodyPr/>
          <a:lstStyle/>
          <a:p>
            <a:pPr lvl="0"/>
            <a:r>
              <a:rPr lang="da-DK"/>
              <a:t>Tobak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565" y="2316156"/>
            <a:ext cx="4562874" cy="42458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-969995"/>
            <a:ext cx="9144000" cy="2387598"/>
          </a:xfrm>
        </p:spPr>
        <p:txBody>
          <a:bodyPr/>
          <a:lstStyle/>
          <a:p>
            <a:pPr lvl="0"/>
            <a:r>
              <a:rPr lang="da-DK" sz="4800"/>
              <a:t>Sidste spørgsmål                             ”Hvad er dette for en plante ?”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347" y="1554077"/>
            <a:ext cx="5283311" cy="5034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-1792406" y="-256059"/>
            <a:ext cx="8206849" cy="2387598"/>
          </a:xfrm>
        </p:spPr>
        <p:txBody>
          <a:bodyPr/>
          <a:lstStyle/>
          <a:p>
            <a:pPr lvl="0"/>
            <a:r>
              <a:rPr lang="da-DK"/>
              <a:t>Canabis …</a:t>
            </a:r>
            <a:br>
              <a:rPr lang="da-DK"/>
            </a:br>
            <a:r>
              <a:rPr lang="da-DK" sz="2800"/>
              <a:t>(”hash” eller ”hamp”)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25" y="364525"/>
            <a:ext cx="6489368" cy="6063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4599294" y="1122361"/>
            <a:ext cx="6068708" cy="2387598"/>
          </a:xfrm>
        </p:spPr>
        <p:txBody>
          <a:bodyPr/>
          <a:lstStyle/>
          <a:p>
            <a:pPr lvl="0"/>
            <a:r>
              <a:rPr lang="da-DK" sz="5400"/>
              <a:t>Skal vi udfolde et trefoldigt hurrah for XXX og YYY ….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>
          <a:xfrm>
            <a:off x="4599294" y="4325368"/>
            <a:ext cx="6068708" cy="1655758"/>
          </a:xfrm>
        </p:spPr>
        <p:txBody>
          <a:bodyPr/>
          <a:lstStyle/>
          <a:p>
            <a:pPr lvl="0"/>
            <a:r>
              <a:rPr lang="da-DK"/>
              <a:t>d.v.s. 3 gange hurrah, efterfulgt at det lange </a:t>
            </a:r>
          </a:p>
          <a:p>
            <a:pPr lvl="0"/>
            <a:endParaRPr lang="da-DK"/>
          </a:p>
          <a:p>
            <a:pPr lvl="0"/>
            <a:r>
              <a:rPr lang="da-DK"/>
              <a:t>”uhauehauehaa….”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10" y="890287"/>
            <a:ext cx="2990206" cy="52393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-1361532"/>
            <a:ext cx="9144000" cy="2387598"/>
          </a:xfrm>
        </p:spPr>
        <p:txBody>
          <a:bodyPr/>
          <a:lstStyle/>
          <a:p>
            <a:pPr lvl="0"/>
            <a:r>
              <a:rPr lang="da-DK"/>
              <a:t>Tricks til dyrskue….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076" y="1126696"/>
            <a:ext cx="8529852" cy="56234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5950421" y="-466718"/>
            <a:ext cx="5836697" cy="2387598"/>
          </a:xfrm>
        </p:spPr>
        <p:txBody>
          <a:bodyPr/>
          <a:lstStyle/>
          <a:p>
            <a:pPr lvl="0"/>
            <a:r>
              <a:rPr lang="da-DK" sz="5400"/>
              <a:t>Man skal skue sin hest på tænderne..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353315"/>
            <a:ext cx="3844055" cy="62717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4872252" y="3315276"/>
            <a:ext cx="6095993" cy="3182413"/>
          </a:xfrm>
        </p:spPr>
        <p:txBody>
          <a:bodyPr>
            <a:noAutofit/>
          </a:bodyPr>
          <a:lstStyle/>
          <a:p>
            <a:pPr lvl="0"/>
            <a:r>
              <a:rPr lang="da-DK"/>
              <a:t>”Når man køber en hest hos en vestjydsk indremissionsk, er hesten enten ”spat” eller trepattet..”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66" y="699186"/>
            <a:ext cx="2125934" cy="57985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20342"/>
          </a:xfrm>
        </p:spPr>
        <p:txBody>
          <a:bodyPr/>
          <a:lstStyle/>
          <a:p>
            <a:pPr lvl="0"/>
            <a:r>
              <a:rPr lang="da-DK"/>
              <a:t>Krav til arbejdskraft : 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>
          <a:xfrm>
            <a:off x="1524003" y="4724000"/>
            <a:ext cx="9144000" cy="1655758"/>
          </a:xfrm>
        </p:spPr>
        <p:txBody>
          <a:bodyPr/>
          <a:lstStyle/>
          <a:p>
            <a:pPr lvl="0" algn="l">
              <a:lnSpc>
                <a:spcPct val="70000"/>
              </a:lnSpc>
            </a:pPr>
            <a:r>
              <a:rPr lang="da-DK" sz="2200"/>
              <a:t/>
            </a:r>
            <a:br>
              <a:rPr lang="da-DK" sz="2200"/>
            </a:br>
            <a:r>
              <a:rPr lang="da-DK" sz="2200" i="1"/>
              <a:t>Fra Wikipedia, den frie encyklopædi</a:t>
            </a:r>
          </a:p>
          <a:p>
            <a:pPr lvl="0" algn="l">
              <a:lnSpc>
                <a:spcPct val="70000"/>
              </a:lnSpc>
            </a:pPr>
            <a:endParaRPr lang="da-DK" sz="2200" i="1"/>
          </a:p>
          <a:p>
            <a:pPr lvl="0" algn="l">
              <a:lnSpc>
                <a:spcPct val="70000"/>
              </a:lnSpc>
            </a:pPr>
            <a:r>
              <a:rPr lang="da-DK" sz="2200" i="1"/>
              <a:t>”En tønde korn svarer til 1 hkg (hektokilo), der er lig med 100 kg.</a:t>
            </a:r>
            <a:r>
              <a:rPr lang="da-DK" sz="2200" i="1" baseline="30000"/>
              <a:t>”</a:t>
            </a:r>
            <a:endParaRPr lang="da-DK" sz="2200" i="1"/>
          </a:p>
          <a:p>
            <a:pPr lvl="0" algn="l">
              <a:lnSpc>
                <a:spcPct val="70000"/>
              </a:lnSpc>
            </a:pPr>
            <a:endParaRPr lang="da-DK" sz="2200" i="1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3" y="3374337"/>
            <a:ext cx="10058400" cy="9459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325965" cy="45720"/>
          </a:xfrm>
        </p:spPr>
        <p:txBody>
          <a:bodyPr>
            <a:noAutofit/>
          </a:bodyPr>
          <a:lstStyle/>
          <a:p>
            <a:pPr lvl="0"/>
            <a:r>
              <a:rPr lang="da-DK" sz="4800"/>
              <a:t>Eksamensspørgsmål …..</a:t>
            </a:r>
          </a:p>
        </p:txBody>
      </p:sp>
      <p:pic>
        <p:nvPicPr>
          <p:cNvPr id="3" name="Picture 2" descr="http://denkorteavis.dk/wp-content/uploads/2012/10/skriget_4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8484" y="1452323"/>
            <a:ext cx="3517001" cy="494725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325965" cy="45720"/>
          </a:xfrm>
        </p:spPr>
        <p:txBody>
          <a:bodyPr/>
          <a:lstStyle/>
          <a:p>
            <a:pPr lvl="0"/>
            <a:r>
              <a:rPr lang="da-DK" sz="1500"/>
              <a:t>Hvilken race er denne hest ?</a:t>
            </a:r>
          </a:p>
        </p:txBody>
      </p:sp>
      <p:pic>
        <p:nvPicPr>
          <p:cNvPr id="3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33" y="1275578"/>
            <a:ext cx="5989338" cy="43068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325965" cy="45720"/>
          </a:xfrm>
        </p:spPr>
        <p:txBody>
          <a:bodyPr/>
          <a:lstStyle/>
          <a:p>
            <a:pPr lvl="0"/>
            <a:r>
              <a:rPr lang="da-DK" sz="1500"/>
              <a:t>Hvilken race er denne hest ?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05" y="1168081"/>
            <a:ext cx="7085100" cy="51235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193</Words>
  <Application>Microsoft Office PowerPoint</Application>
  <PresentationFormat>Widescreen</PresentationFormat>
  <Paragraphs>63</Paragraphs>
  <Slides>30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tema</vt:lpstr>
      <vt:lpstr>”Sommer-Eksamen” I anledning af et generationsskifte i landbruget..  </vt:lpstr>
      <vt:lpstr>PowerPoint-præsentation</vt:lpstr>
      <vt:lpstr>Tricks til dyrskue….</vt:lpstr>
      <vt:lpstr>Man skal skue sin hest på tænderne..</vt:lpstr>
      <vt:lpstr>”Når man køber en hest hos en vestjydsk indremissionsk, er hesten enten ”spat” eller trepattet..”</vt:lpstr>
      <vt:lpstr>Krav til arbejdskraft : </vt:lpstr>
      <vt:lpstr>Eksamensspørgsmål …..</vt:lpstr>
      <vt:lpstr>Hvilken race er denne hest ?</vt:lpstr>
      <vt:lpstr>Hvilken race er denne hest ?</vt:lpstr>
      <vt:lpstr>Hvilken race er denne hest ?</vt:lpstr>
      <vt:lpstr>PowerPoint-præsentation</vt:lpstr>
      <vt:lpstr>Hvad skal denne hest ?</vt:lpstr>
      <vt:lpstr>Hvilken malkerace er denne ?</vt:lpstr>
      <vt:lpstr>Moderne landbrug kræver kendskab til teknik ….</vt:lpstr>
      <vt:lpstr>Hvad er dette ?</vt:lpstr>
      <vt:lpstr>Hvad er dette ?</vt:lpstr>
      <vt:lpstr>Hvad er dette ? </vt:lpstr>
      <vt:lpstr>Hvad er dette ? </vt:lpstr>
      <vt:lpstr>Mælken skal afkøles i en fart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Landbruget bør vise en vis ”omstillings-parathed”….</vt:lpstr>
      <vt:lpstr>Tobak</vt:lpstr>
      <vt:lpstr>Sidste spørgsmål                             ”Hvad er dette for en plante ?”</vt:lpstr>
      <vt:lpstr>Canabis … (”hash” eller ”hamp”) </vt:lpstr>
      <vt:lpstr>Skal vi udfolde et trefoldigt hurrah for XXX og YYY …. </vt:lpstr>
      <vt:lpstr>PowerPoint-præsentation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Søren og Lines  Sommer-Eksamen</dc:title>
  <dc:creator>Mogens Winther</dc:creator>
  <cp:lastModifiedBy>Mogens Winther</cp:lastModifiedBy>
  <cp:revision>9</cp:revision>
  <dcterms:created xsi:type="dcterms:W3CDTF">2014-06-16T15:52:58Z</dcterms:created>
  <dcterms:modified xsi:type="dcterms:W3CDTF">2019-12-13T18:37:48Z</dcterms:modified>
</cp:coreProperties>
</file>